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1" r:id="rId7"/>
    <p:sldId id="264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77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97CE24-D23F-42E3-AA21-07186950EF6C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E7E33565-BEBD-4860-A054-D24060847EFB}">
      <dgm:prSet/>
      <dgm:spPr/>
      <dgm:t>
        <a:bodyPr/>
        <a:lstStyle/>
        <a:p>
          <a:pPr>
            <a:defRPr b="1"/>
          </a:pPr>
          <a:r>
            <a:rPr lang="en-IN"/>
            <a:t>Librarian login</a:t>
          </a:r>
          <a:endParaRPr lang="en-US"/>
        </a:p>
      </dgm:t>
    </dgm:pt>
    <dgm:pt modelId="{1E8F4381-0427-4965-8A62-19B17A4AD793}" type="parTrans" cxnId="{071A87C1-D70B-48D8-9D88-9933B30E3598}">
      <dgm:prSet/>
      <dgm:spPr/>
      <dgm:t>
        <a:bodyPr/>
        <a:lstStyle/>
        <a:p>
          <a:endParaRPr lang="en-US"/>
        </a:p>
      </dgm:t>
    </dgm:pt>
    <dgm:pt modelId="{8F6D3D42-435F-499E-964D-E52893E899F6}" type="sibTrans" cxnId="{071A87C1-D70B-48D8-9D88-9933B30E3598}">
      <dgm:prSet/>
      <dgm:spPr/>
      <dgm:t>
        <a:bodyPr/>
        <a:lstStyle/>
        <a:p>
          <a:endParaRPr lang="en-US"/>
        </a:p>
      </dgm:t>
    </dgm:pt>
    <dgm:pt modelId="{F11F6DDB-1280-41D0-BDA3-AA82C3B42960}">
      <dgm:prSet/>
      <dgm:spPr/>
      <dgm:t>
        <a:bodyPr/>
        <a:lstStyle/>
        <a:p>
          <a:r>
            <a:rPr lang="en-IN"/>
            <a:t>Add book</a:t>
          </a:r>
          <a:endParaRPr lang="en-US"/>
        </a:p>
      </dgm:t>
    </dgm:pt>
    <dgm:pt modelId="{957682DE-F830-49EB-810E-EF4B9138C52B}" type="parTrans" cxnId="{4B2025EE-6047-4822-B853-2B014B541A03}">
      <dgm:prSet/>
      <dgm:spPr/>
      <dgm:t>
        <a:bodyPr/>
        <a:lstStyle/>
        <a:p>
          <a:endParaRPr lang="en-US"/>
        </a:p>
      </dgm:t>
    </dgm:pt>
    <dgm:pt modelId="{7485CB6D-037D-4DB6-9772-71CAD7006E49}" type="sibTrans" cxnId="{4B2025EE-6047-4822-B853-2B014B541A03}">
      <dgm:prSet/>
      <dgm:spPr/>
      <dgm:t>
        <a:bodyPr/>
        <a:lstStyle/>
        <a:p>
          <a:endParaRPr lang="en-US"/>
        </a:p>
      </dgm:t>
    </dgm:pt>
    <dgm:pt modelId="{FAA4C6EE-1532-47CE-BC66-BE52FF8052A0}">
      <dgm:prSet/>
      <dgm:spPr/>
      <dgm:t>
        <a:bodyPr/>
        <a:lstStyle/>
        <a:p>
          <a:r>
            <a:rPr lang="en-IN"/>
            <a:t>Delete book</a:t>
          </a:r>
          <a:endParaRPr lang="en-US"/>
        </a:p>
      </dgm:t>
    </dgm:pt>
    <dgm:pt modelId="{26698D55-604F-4713-B955-F12FF78B9C2C}" type="parTrans" cxnId="{76DA3B59-C69F-44B2-A9A0-FF2A743B4055}">
      <dgm:prSet/>
      <dgm:spPr/>
      <dgm:t>
        <a:bodyPr/>
        <a:lstStyle/>
        <a:p>
          <a:endParaRPr lang="en-US"/>
        </a:p>
      </dgm:t>
    </dgm:pt>
    <dgm:pt modelId="{E4051E45-812E-4062-8A46-90DEC3281607}" type="sibTrans" cxnId="{76DA3B59-C69F-44B2-A9A0-FF2A743B4055}">
      <dgm:prSet/>
      <dgm:spPr/>
      <dgm:t>
        <a:bodyPr/>
        <a:lstStyle/>
        <a:p>
          <a:endParaRPr lang="en-US"/>
        </a:p>
      </dgm:t>
    </dgm:pt>
    <dgm:pt modelId="{3A9F4DE6-BA5E-4307-9690-057AB1034B07}">
      <dgm:prSet/>
      <dgm:spPr/>
      <dgm:t>
        <a:bodyPr/>
        <a:lstStyle/>
        <a:p>
          <a:r>
            <a:rPr lang="en-IN"/>
            <a:t>Update book</a:t>
          </a:r>
          <a:endParaRPr lang="en-US"/>
        </a:p>
      </dgm:t>
    </dgm:pt>
    <dgm:pt modelId="{8BF0C1AC-E4E6-44C3-B69F-2C8BA9F78C38}" type="parTrans" cxnId="{0B956C4F-3CE7-4962-84D5-D9F832AE260C}">
      <dgm:prSet/>
      <dgm:spPr/>
      <dgm:t>
        <a:bodyPr/>
        <a:lstStyle/>
        <a:p>
          <a:endParaRPr lang="en-US"/>
        </a:p>
      </dgm:t>
    </dgm:pt>
    <dgm:pt modelId="{EC09DAD9-6831-4E69-9913-E0A20392A00E}" type="sibTrans" cxnId="{0B956C4F-3CE7-4962-84D5-D9F832AE260C}">
      <dgm:prSet/>
      <dgm:spPr/>
      <dgm:t>
        <a:bodyPr/>
        <a:lstStyle/>
        <a:p>
          <a:endParaRPr lang="en-US"/>
        </a:p>
      </dgm:t>
    </dgm:pt>
    <dgm:pt modelId="{DA3D8119-1B18-49DE-8862-28331F4FE18A}">
      <dgm:prSet/>
      <dgm:spPr/>
      <dgm:t>
        <a:bodyPr/>
        <a:lstStyle/>
        <a:p>
          <a:r>
            <a:rPr lang="en-IN"/>
            <a:t>Print all books(inorder-traversal)</a:t>
          </a:r>
          <a:endParaRPr lang="en-US"/>
        </a:p>
      </dgm:t>
    </dgm:pt>
    <dgm:pt modelId="{949DF9AE-E10C-4215-9625-D47906492780}" type="parTrans" cxnId="{56FE9882-CF6E-4BC3-A4B1-765E5D91FC8E}">
      <dgm:prSet/>
      <dgm:spPr/>
      <dgm:t>
        <a:bodyPr/>
        <a:lstStyle/>
        <a:p>
          <a:endParaRPr lang="en-US"/>
        </a:p>
      </dgm:t>
    </dgm:pt>
    <dgm:pt modelId="{E870007D-CA03-49E1-B14C-DA452C62AEA5}" type="sibTrans" cxnId="{56FE9882-CF6E-4BC3-A4B1-765E5D91FC8E}">
      <dgm:prSet/>
      <dgm:spPr/>
      <dgm:t>
        <a:bodyPr/>
        <a:lstStyle/>
        <a:p>
          <a:endParaRPr lang="en-US"/>
        </a:p>
      </dgm:t>
    </dgm:pt>
    <dgm:pt modelId="{EB1BFEFA-8063-4CC2-B82B-BD9DD78A47F7}">
      <dgm:prSet/>
      <dgm:spPr/>
      <dgm:t>
        <a:bodyPr/>
        <a:lstStyle/>
        <a:p>
          <a:pPr>
            <a:defRPr b="1"/>
          </a:pPr>
          <a:r>
            <a:rPr lang="en-IN"/>
            <a:t>User login</a:t>
          </a:r>
          <a:endParaRPr lang="en-US"/>
        </a:p>
      </dgm:t>
    </dgm:pt>
    <dgm:pt modelId="{1118D30F-6425-426F-9363-5A5D4AE31185}" type="parTrans" cxnId="{5D8F01A6-241C-4F7E-907E-BB87C67ADB9E}">
      <dgm:prSet/>
      <dgm:spPr/>
      <dgm:t>
        <a:bodyPr/>
        <a:lstStyle/>
        <a:p>
          <a:endParaRPr lang="en-US"/>
        </a:p>
      </dgm:t>
    </dgm:pt>
    <dgm:pt modelId="{E05D6893-9E51-43A8-873B-AC3AC1C8F0DB}" type="sibTrans" cxnId="{5D8F01A6-241C-4F7E-907E-BB87C67ADB9E}">
      <dgm:prSet/>
      <dgm:spPr/>
      <dgm:t>
        <a:bodyPr/>
        <a:lstStyle/>
        <a:p>
          <a:endParaRPr lang="en-US"/>
        </a:p>
      </dgm:t>
    </dgm:pt>
    <dgm:pt modelId="{99A1DBBE-5BFB-475B-9262-A4AB38EA8D84}">
      <dgm:prSet/>
      <dgm:spPr/>
      <dgm:t>
        <a:bodyPr/>
        <a:lstStyle/>
        <a:p>
          <a:r>
            <a:rPr lang="en-IN"/>
            <a:t>Issue book</a:t>
          </a:r>
          <a:endParaRPr lang="en-US"/>
        </a:p>
      </dgm:t>
    </dgm:pt>
    <dgm:pt modelId="{4AD4762F-6343-4AB8-82CA-5F604DFEEB7E}" type="parTrans" cxnId="{3B13C0E2-92A8-430E-A1AA-5B620558A95B}">
      <dgm:prSet/>
      <dgm:spPr/>
      <dgm:t>
        <a:bodyPr/>
        <a:lstStyle/>
        <a:p>
          <a:endParaRPr lang="en-US"/>
        </a:p>
      </dgm:t>
    </dgm:pt>
    <dgm:pt modelId="{7A5B529B-6DFC-4DE3-AC53-2F4762BE4239}" type="sibTrans" cxnId="{3B13C0E2-92A8-430E-A1AA-5B620558A95B}">
      <dgm:prSet/>
      <dgm:spPr/>
      <dgm:t>
        <a:bodyPr/>
        <a:lstStyle/>
        <a:p>
          <a:endParaRPr lang="en-US"/>
        </a:p>
      </dgm:t>
    </dgm:pt>
    <dgm:pt modelId="{2814E34C-C56F-41AF-8313-7FFDEF155365}">
      <dgm:prSet/>
      <dgm:spPr/>
      <dgm:t>
        <a:bodyPr/>
        <a:lstStyle/>
        <a:p>
          <a:r>
            <a:rPr lang="en-IN"/>
            <a:t>Return book</a:t>
          </a:r>
          <a:endParaRPr lang="en-US"/>
        </a:p>
      </dgm:t>
    </dgm:pt>
    <dgm:pt modelId="{7CCEB3A2-F517-4C12-8D03-2562D308EA00}" type="parTrans" cxnId="{C268FB57-DC36-4CC5-9B2D-18F34EC35E06}">
      <dgm:prSet/>
      <dgm:spPr/>
      <dgm:t>
        <a:bodyPr/>
        <a:lstStyle/>
        <a:p>
          <a:endParaRPr lang="en-US"/>
        </a:p>
      </dgm:t>
    </dgm:pt>
    <dgm:pt modelId="{476F3B62-F888-4894-AB01-73E764A495B1}" type="sibTrans" cxnId="{C268FB57-DC36-4CC5-9B2D-18F34EC35E06}">
      <dgm:prSet/>
      <dgm:spPr/>
      <dgm:t>
        <a:bodyPr/>
        <a:lstStyle/>
        <a:p>
          <a:endParaRPr lang="en-US"/>
        </a:p>
      </dgm:t>
    </dgm:pt>
    <dgm:pt modelId="{0EBC8276-E46F-4367-B713-C1B420853D95}" type="pres">
      <dgm:prSet presAssocID="{6797CE24-D23F-42E3-AA21-07186950EF6C}" presName="root" presStyleCnt="0">
        <dgm:presLayoutVars>
          <dgm:dir/>
          <dgm:resizeHandles val="exact"/>
        </dgm:presLayoutVars>
      </dgm:prSet>
      <dgm:spPr/>
    </dgm:pt>
    <dgm:pt modelId="{229556BC-C3C7-4471-8611-1AC2A2B2846E}" type="pres">
      <dgm:prSet presAssocID="{E7E33565-BEBD-4860-A054-D24060847EFB}" presName="compNode" presStyleCnt="0"/>
      <dgm:spPr/>
    </dgm:pt>
    <dgm:pt modelId="{6595825D-F41F-48AB-A6E4-3C4BBA2D76D9}" type="pres">
      <dgm:prSet presAssocID="{E7E33565-BEBD-4860-A054-D24060847EFB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redder"/>
        </a:ext>
      </dgm:extLst>
    </dgm:pt>
    <dgm:pt modelId="{B1D19280-956D-4C78-8346-241E2F8DBC19}" type="pres">
      <dgm:prSet presAssocID="{E7E33565-BEBD-4860-A054-D24060847EFB}" presName="iconSpace" presStyleCnt="0"/>
      <dgm:spPr/>
    </dgm:pt>
    <dgm:pt modelId="{F5C85786-04A9-4E48-87AF-5D33CFAD7B54}" type="pres">
      <dgm:prSet presAssocID="{E7E33565-BEBD-4860-A054-D24060847EFB}" presName="parTx" presStyleLbl="revTx" presStyleIdx="0" presStyleCnt="4">
        <dgm:presLayoutVars>
          <dgm:chMax val="0"/>
          <dgm:chPref val="0"/>
        </dgm:presLayoutVars>
      </dgm:prSet>
      <dgm:spPr/>
    </dgm:pt>
    <dgm:pt modelId="{D203D6AD-CE74-43B6-9883-70348D1D5DEC}" type="pres">
      <dgm:prSet presAssocID="{E7E33565-BEBD-4860-A054-D24060847EFB}" presName="txSpace" presStyleCnt="0"/>
      <dgm:spPr/>
    </dgm:pt>
    <dgm:pt modelId="{D178E0FE-97FD-42A8-9A1A-ADC5B6F9E6AA}" type="pres">
      <dgm:prSet presAssocID="{E7E33565-BEBD-4860-A054-D24060847EFB}" presName="desTx" presStyleLbl="revTx" presStyleIdx="1" presStyleCnt="4">
        <dgm:presLayoutVars/>
      </dgm:prSet>
      <dgm:spPr/>
    </dgm:pt>
    <dgm:pt modelId="{4CC46AAC-9622-449F-869B-9E47DC275C32}" type="pres">
      <dgm:prSet presAssocID="{8F6D3D42-435F-499E-964D-E52893E899F6}" presName="sibTrans" presStyleCnt="0"/>
      <dgm:spPr/>
    </dgm:pt>
    <dgm:pt modelId="{38B91A69-144E-4F25-B54B-77B52774A13E}" type="pres">
      <dgm:prSet presAssocID="{EB1BFEFA-8063-4CC2-B82B-BD9DD78A47F7}" presName="compNode" presStyleCnt="0"/>
      <dgm:spPr/>
    </dgm:pt>
    <dgm:pt modelId="{C23E7957-40F6-4207-B513-25D174EE36E7}" type="pres">
      <dgm:prSet presAssocID="{EB1BFEFA-8063-4CC2-B82B-BD9DD78A47F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1F38A504-F346-4A05-9A43-21785DB1134F}" type="pres">
      <dgm:prSet presAssocID="{EB1BFEFA-8063-4CC2-B82B-BD9DD78A47F7}" presName="iconSpace" presStyleCnt="0"/>
      <dgm:spPr/>
    </dgm:pt>
    <dgm:pt modelId="{9F427992-46F5-49C7-9D58-C950DDE48B66}" type="pres">
      <dgm:prSet presAssocID="{EB1BFEFA-8063-4CC2-B82B-BD9DD78A47F7}" presName="parTx" presStyleLbl="revTx" presStyleIdx="2" presStyleCnt="4">
        <dgm:presLayoutVars>
          <dgm:chMax val="0"/>
          <dgm:chPref val="0"/>
        </dgm:presLayoutVars>
      </dgm:prSet>
      <dgm:spPr/>
    </dgm:pt>
    <dgm:pt modelId="{AA588036-410C-49B5-9365-24E158708C52}" type="pres">
      <dgm:prSet presAssocID="{EB1BFEFA-8063-4CC2-B82B-BD9DD78A47F7}" presName="txSpace" presStyleCnt="0"/>
      <dgm:spPr/>
    </dgm:pt>
    <dgm:pt modelId="{23FF5D55-0FB2-448C-BD8C-70F96466D841}" type="pres">
      <dgm:prSet presAssocID="{EB1BFEFA-8063-4CC2-B82B-BD9DD78A47F7}" presName="desTx" presStyleLbl="revTx" presStyleIdx="3" presStyleCnt="4">
        <dgm:presLayoutVars/>
      </dgm:prSet>
      <dgm:spPr/>
    </dgm:pt>
  </dgm:ptLst>
  <dgm:cxnLst>
    <dgm:cxn modelId="{F8D5A411-8F02-4490-9AA5-892F9288E1DA}" type="presOf" srcId="{FAA4C6EE-1532-47CE-BC66-BE52FF8052A0}" destId="{D178E0FE-97FD-42A8-9A1A-ADC5B6F9E6AA}" srcOrd="0" destOrd="1" presId="urn:microsoft.com/office/officeart/2018/5/layout/CenteredIconLabelDescriptionList"/>
    <dgm:cxn modelId="{AB64671E-558D-40A3-AAA6-53DD20A003CC}" type="presOf" srcId="{99A1DBBE-5BFB-475B-9262-A4AB38EA8D84}" destId="{23FF5D55-0FB2-448C-BD8C-70F96466D841}" srcOrd="0" destOrd="0" presId="urn:microsoft.com/office/officeart/2018/5/layout/CenteredIconLabelDescriptionList"/>
    <dgm:cxn modelId="{EB5B3A38-6EF5-495B-8CFA-854A719052C9}" type="presOf" srcId="{DA3D8119-1B18-49DE-8862-28331F4FE18A}" destId="{D178E0FE-97FD-42A8-9A1A-ADC5B6F9E6AA}" srcOrd="0" destOrd="3" presId="urn:microsoft.com/office/officeart/2018/5/layout/CenteredIconLabelDescriptionList"/>
    <dgm:cxn modelId="{45DEF04E-8554-4771-A4A5-7E454A7911C3}" type="presOf" srcId="{3A9F4DE6-BA5E-4307-9690-057AB1034B07}" destId="{D178E0FE-97FD-42A8-9A1A-ADC5B6F9E6AA}" srcOrd="0" destOrd="2" presId="urn:microsoft.com/office/officeart/2018/5/layout/CenteredIconLabelDescriptionList"/>
    <dgm:cxn modelId="{0B956C4F-3CE7-4962-84D5-D9F832AE260C}" srcId="{E7E33565-BEBD-4860-A054-D24060847EFB}" destId="{3A9F4DE6-BA5E-4307-9690-057AB1034B07}" srcOrd="2" destOrd="0" parTransId="{8BF0C1AC-E4E6-44C3-B69F-2C8BA9F78C38}" sibTransId="{EC09DAD9-6831-4E69-9913-E0A20392A00E}"/>
    <dgm:cxn modelId="{E0A3A755-4094-404A-A864-5477EE21CE22}" type="presOf" srcId="{6797CE24-D23F-42E3-AA21-07186950EF6C}" destId="{0EBC8276-E46F-4367-B713-C1B420853D95}" srcOrd="0" destOrd="0" presId="urn:microsoft.com/office/officeart/2018/5/layout/CenteredIconLabelDescriptionList"/>
    <dgm:cxn modelId="{045A1657-2FD1-4F5C-ADA4-B65EAB32DCDC}" type="presOf" srcId="{2814E34C-C56F-41AF-8313-7FFDEF155365}" destId="{23FF5D55-0FB2-448C-BD8C-70F96466D841}" srcOrd="0" destOrd="1" presId="urn:microsoft.com/office/officeart/2018/5/layout/CenteredIconLabelDescriptionList"/>
    <dgm:cxn modelId="{C268FB57-DC36-4CC5-9B2D-18F34EC35E06}" srcId="{EB1BFEFA-8063-4CC2-B82B-BD9DD78A47F7}" destId="{2814E34C-C56F-41AF-8313-7FFDEF155365}" srcOrd="1" destOrd="0" parTransId="{7CCEB3A2-F517-4C12-8D03-2562D308EA00}" sibTransId="{476F3B62-F888-4894-AB01-73E764A495B1}"/>
    <dgm:cxn modelId="{76DA3B59-C69F-44B2-A9A0-FF2A743B4055}" srcId="{E7E33565-BEBD-4860-A054-D24060847EFB}" destId="{FAA4C6EE-1532-47CE-BC66-BE52FF8052A0}" srcOrd="1" destOrd="0" parTransId="{26698D55-604F-4713-B955-F12FF78B9C2C}" sibTransId="{E4051E45-812E-4062-8A46-90DEC3281607}"/>
    <dgm:cxn modelId="{56FE9882-CF6E-4BC3-A4B1-765E5D91FC8E}" srcId="{E7E33565-BEBD-4860-A054-D24060847EFB}" destId="{DA3D8119-1B18-49DE-8862-28331F4FE18A}" srcOrd="3" destOrd="0" parTransId="{949DF9AE-E10C-4215-9625-D47906492780}" sibTransId="{E870007D-CA03-49E1-B14C-DA452C62AEA5}"/>
    <dgm:cxn modelId="{5D8F01A6-241C-4F7E-907E-BB87C67ADB9E}" srcId="{6797CE24-D23F-42E3-AA21-07186950EF6C}" destId="{EB1BFEFA-8063-4CC2-B82B-BD9DD78A47F7}" srcOrd="1" destOrd="0" parTransId="{1118D30F-6425-426F-9363-5A5D4AE31185}" sibTransId="{E05D6893-9E51-43A8-873B-AC3AC1C8F0DB}"/>
    <dgm:cxn modelId="{071A87C1-D70B-48D8-9D88-9933B30E3598}" srcId="{6797CE24-D23F-42E3-AA21-07186950EF6C}" destId="{E7E33565-BEBD-4860-A054-D24060847EFB}" srcOrd="0" destOrd="0" parTransId="{1E8F4381-0427-4965-8A62-19B17A4AD793}" sibTransId="{8F6D3D42-435F-499E-964D-E52893E899F6}"/>
    <dgm:cxn modelId="{B4D4B5CA-9035-4158-B8EE-0213C46696AF}" type="presOf" srcId="{EB1BFEFA-8063-4CC2-B82B-BD9DD78A47F7}" destId="{9F427992-46F5-49C7-9D58-C950DDE48B66}" srcOrd="0" destOrd="0" presId="urn:microsoft.com/office/officeart/2018/5/layout/CenteredIconLabelDescriptionList"/>
    <dgm:cxn modelId="{153A3FCE-5729-4484-806E-FBC519E67D01}" type="presOf" srcId="{F11F6DDB-1280-41D0-BDA3-AA82C3B42960}" destId="{D178E0FE-97FD-42A8-9A1A-ADC5B6F9E6AA}" srcOrd="0" destOrd="0" presId="urn:microsoft.com/office/officeart/2018/5/layout/CenteredIconLabelDescriptionList"/>
    <dgm:cxn modelId="{DE45F4D2-A8F8-4235-9803-7E92A9CEA7E9}" type="presOf" srcId="{E7E33565-BEBD-4860-A054-D24060847EFB}" destId="{F5C85786-04A9-4E48-87AF-5D33CFAD7B54}" srcOrd="0" destOrd="0" presId="urn:microsoft.com/office/officeart/2018/5/layout/CenteredIconLabelDescriptionList"/>
    <dgm:cxn modelId="{3B13C0E2-92A8-430E-A1AA-5B620558A95B}" srcId="{EB1BFEFA-8063-4CC2-B82B-BD9DD78A47F7}" destId="{99A1DBBE-5BFB-475B-9262-A4AB38EA8D84}" srcOrd="0" destOrd="0" parTransId="{4AD4762F-6343-4AB8-82CA-5F604DFEEB7E}" sibTransId="{7A5B529B-6DFC-4DE3-AC53-2F4762BE4239}"/>
    <dgm:cxn modelId="{4B2025EE-6047-4822-B853-2B014B541A03}" srcId="{E7E33565-BEBD-4860-A054-D24060847EFB}" destId="{F11F6DDB-1280-41D0-BDA3-AA82C3B42960}" srcOrd="0" destOrd="0" parTransId="{957682DE-F830-49EB-810E-EF4B9138C52B}" sibTransId="{7485CB6D-037D-4DB6-9772-71CAD7006E49}"/>
    <dgm:cxn modelId="{0439ACB4-6C5C-474F-8092-C265AA9CC0FF}" type="presParOf" srcId="{0EBC8276-E46F-4367-B713-C1B420853D95}" destId="{229556BC-C3C7-4471-8611-1AC2A2B2846E}" srcOrd="0" destOrd="0" presId="urn:microsoft.com/office/officeart/2018/5/layout/CenteredIconLabelDescriptionList"/>
    <dgm:cxn modelId="{C18BE08E-09BD-4828-AEF0-4BFD4FA265B9}" type="presParOf" srcId="{229556BC-C3C7-4471-8611-1AC2A2B2846E}" destId="{6595825D-F41F-48AB-A6E4-3C4BBA2D76D9}" srcOrd="0" destOrd="0" presId="urn:microsoft.com/office/officeart/2018/5/layout/CenteredIconLabelDescriptionList"/>
    <dgm:cxn modelId="{3E8E5F3C-E9E0-46D8-BC26-B88E4BCC495E}" type="presParOf" srcId="{229556BC-C3C7-4471-8611-1AC2A2B2846E}" destId="{B1D19280-956D-4C78-8346-241E2F8DBC19}" srcOrd="1" destOrd="0" presId="urn:microsoft.com/office/officeart/2018/5/layout/CenteredIconLabelDescriptionList"/>
    <dgm:cxn modelId="{9C4970E0-7F68-43A7-9601-96309BEFC6D9}" type="presParOf" srcId="{229556BC-C3C7-4471-8611-1AC2A2B2846E}" destId="{F5C85786-04A9-4E48-87AF-5D33CFAD7B54}" srcOrd="2" destOrd="0" presId="urn:microsoft.com/office/officeart/2018/5/layout/CenteredIconLabelDescriptionList"/>
    <dgm:cxn modelId="{A10E1404-38A1-4DB2-B51C-70DA1B694092}" type="presParOf" srcId="{229556BC-C3C7-4471-8611-1AC2A2B2846E}" destId="{D203D6AD-CE74-43B6-9883-70348D1D5DEC}" srcOrd="3" destOrd="0" presId="urn:microsoft.com/office/officeart/2018/5/layout/CenteredIconLabelDescriptionList"/>
    <dgm:cxn modelId="{7BF3204C-3D59-4C5E-924D-3BC03A70C510}" type="presParOf" srcId="{229556BC-C3C7-4471-8611-1AC2A2B2846E}" destId="{D178E0FE-97FD-42A8-9A1A-ADC5B6F9E6AA}" srcOrd="4" destOrd="0" presId="urn:microsoft.com/office/officeart/2018/5/layout/CenteredIconLabelDescriptionList"/>
    <dgm:cxn modelId="{11A2D287-04DB-4CE6-8423-E97EC912EB5A}" type="presParOf" srcId="{0EBC8276-E46F-4367-B713-C1B420853D95}" destId="{4CC46AAC-9622-449F-869B-9E47DC275C32}" srcOrd="1" destOrd="0" presId="urn:microsoft.com/office/officeart/2018/5/layout/CenteredIconLabelDescriptionList"/>
    <dgm:cxn modelId="{FDB3D561-DE22-4459-AB9E-3A103357A62F}" type="presParOf" srcId="{0EBC8276-E46F-4367-B713-C1B420853D95}" destId="{38B91A69-144E-4F25-B54B-77B52774A13E}" srcOrd="2" destOrd="0" presId="urn:microsoft.com/office/officeart/2018/5/layout/CenteredIconLabelDescriptionList"/>
    <dgm:cxn modelId="{F4438D54-68B2-4A93-9A9D-ED94BAC25A84}" type="presParOf" srcId="{38B91A69-144E-4F25-B54B-77B52774A13E}" destId="{C23E7957-40F6-4207-B513-25D174EE36E7}" srcOrd="0" destOrd="0" presId="urn:microsoft.com/office/officeart/2018/5/layout/CenteredIconLabelDescriptionList"/>
    <dgm:cxn modelId="{CD1866C0-9179-49D0-AE17-3D0BFA6BABFF}" type="presParOf" srcId="{38B91A69-144E-4F25-B54B-77B52774A13E}" destId="{1F38A504-F346-4A05-9A43-21785DB1134F}" srcOrd="1" destOrd="0" presId="urn:microsoft.com/office/officeart/2018/5/layout/CenteredIconLabelDescriptionList"/>
    <dgm:cxn modelId="{31279B4D-9CD3-47B0-AF44-5C512B0F70D9}" type="presParOf" srcId="{38B91A69-144E-4F25-B54B-77B52774A13E}" destId="{9F427992-46F5-49C7-9D58-C950DDE48B66}" srcOrd="2" destOrd="0" presId="urn:microsoft.com/office/officeart/2018/5/layout/CenteredIconLabelDescriptionList"/>
    <dgm:cxn modelId="{614D1CC3-17E4-4487-802B-DABC921969E9}" type="presParOf" srcId="{38B91A69-144E-4F25-B54B-77B52774A13E}" destId="{AA588036-410C-49B5-9365-24E158708C52}" srcOrd="3" destOrd="0" presId="urn:microsoft.com/office/officeart/2018/5/layout/CenteredIconLabelDescriptionList"/>
    <dgm:cxn modelId="{77CB4738-9D78-4131-8CAE-0FCFC207BD1D}" type="presParOf" srcId="{38B91A69-144E-4F25-B54B-77B52774A13E}" destId="{23FF5D55-0FB2-448C-BD8C-70F96466D841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95825D-F41F-48AB-A6E4-3C4BBA2D76D9}">
      <dsp:nvSpPr>
        <dsp:cNvPr id="0" name=""/>
        <dsp:cNvSpPr/>
      </dsp:nvSpPr>
      <dsp:spPr>
        <a:xfrm>
          <a:off x="2169914" y="275971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C85786-04A9-4E48-87AF-5D33CFAD7B54}">
      <dsp:nvSpPr>
        <dsp:cNvPr id="0" name=""/>
        <dsp:cNvSpPr/>
      </dsp:nvSpPr>
      <dsp:spPr>
        <a:xfrm>
          <a:off x="765914" y="1944528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IN" sz="3600" kern="1200"/>
            <a:t>Librarian login</a:t>
          </a:r>
          <a:endParaRPr lang="en-US" sz="3600" kern="1200"/>
        </a:p>
      </dsp:txBody>
      <dsp:txXfrm>
        <a:off x="765914" y="1944528"/>
        <a:ext cx="4320000" cy="648000"/>
      </dsp:txXfrm>
    </dsp:sp>
    <dsp:sp modelId="{D178E0FE-97FD-42A8-9A1A-ADC5B6F9E6AA}">
      <dsp:nvSpPr>
        <dsp:cNvPr id="0" name=""/>
        <dsp:cNvSpPr/>
      </dsp:nvSpPr>
      <dsp:spPr>
        <a:xfrm>
          <a:off x="765914" y="2665346"/>
          <a:ext cx="4320000" cy="12514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kern="1200"/>
            <a:t>Add book</a:t>
          </a:r>
          <a:endParaRPr lang="en-US" sz="1700" kern="1200"/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kern="1200"/>
            <a:t>Delete book</a:t>
          </a:r>
          <a:endParaRPr lang="en-US" sz="1700" kern="1200"/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kern="1200"/>
            <a:t>Update book</a:t>
          </a:r>
          <a:endParaRPr lang="en-US" sz="1700" kern="1200"/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kern="1200"/>
            <a:t>Print all books(inorder-traversal)</a:t>
          </a:r>
          <a:endParaRPr lang="en-US" sz="1700" kern="1200"/>
        </a:p>
      </dsp:txBody>
      <dsp:txXfrm>
        <a:off x="765914" y="2665346"/>
        <a:ext cx="4320000" cy="1251487"/>
      </dsp:txXfrm>
    </dsp:sp>
    <dsp:sp modelId="{C23E7957-40F6-4207-B513-25D174EE36E7}">
      <dsp:nvSpPr>
        <dsp:cNvPr id="0" name=""/>
        <dsp:cNvSpPr/>
      </dsp:nvSpPr>
      <dsp:spPr>
        <a:xfrm>
          <a:off x="7245914" y="275971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427992-46F5-49C7-9D58-C950DDE48B66}">
      <dsp:nvSpPr>
        <dsp:cNvPr id="0" name=""/>
        <dsp:cNvSpPr/>
      </dsp:nvSpPr>
      <dsp:spPr>
        <a:xfrm>
          <a:off x="5841914" y="1944528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IN" sz="3600" kern="1200"/>
            <a:t>User login</a:t>
          </a:r>
          <a:endParaRPr lang="en-US" sz="3600" kern="1200"/>
        </a:p>
      </dsp:txBody>
      <dsp:txXfrm>
        <a:off x="5841914" y="1944528"/>
        <a:ext cx="4320000" cy="648000"/>
      </dsp:txXfrm>
    </dsp:sp>
    <dsp:sp modelId="{23FF5D55-0FB2-448C-BD8C-70F96466D841}">
      <dsp:nvSpPr>
        <dsp:cNvPr id="0" name=""/>
        <dsp:cNvSpPr/>
      </dsp:nvSpPr>
      <dsp:spPr>
        <a:xfrm>
          <a:off x="5841914" y="2665346"/>
          <a:ext cx="4320000" cy="12514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kern="1200"/>
            <a:t>Issue book</a:t>
          </a:r>
          <a:endParaRPr lang="en-US" sz="1700" kern="1200"/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kern="1200"/>
            <a:t>Return book</a:t>
          </a:r>
          <a:endParaRPr lang="en-US" sz="1700" kern="1200"/>
        </a:p>
      </dsp:txBody>
      <dsp:txXfrm>
        <a:off x="5841914" y="2665346"/>
        <a:ext cx="4320000" cy="12514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6F24C-35C9-002A-53BC-1BC9CFF2D9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AE3171-04B9-45FE-3D4B-01750E2469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8C861-B6CD-1656-5841-06B60A63C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3E43C-A996-4EAC-B455-E82334EF38D4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9B208-E507-07BD-EB5C-C1012B392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9E7CC-A25B-CE66-40CF-B5FC128BC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ECD35-0E69-46A4-BF87-531E4CF06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5346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2B76B-9E71-A09D-6321-E99A2FD25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E4CCE4-D15E-900B-74A7-BF747C83EA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EA5A6-BEB1-ECC3-69B8-0DECF5371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3E43C-A996-4EAC-B455-E82334EF38D4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0F3541-08E7-2D30-6F54-CB0772538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D3750-DF54-C271-1386-AC8360138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ECD35-0E69-46A4-BF87-531E4CF06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464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119B6C-5452-9640-A1B9-3953AAD290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321A26-0954-750D-2F1A-4AB0BC48BE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51D598-D2AC-5100-CAE1-3B213ACF5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3E43C-A996-4EAC-B455-E82334EF38D4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52AC6C-3C9C-C3A6-3EB3-40B20E5A9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F08F1-622B-C53F-28E7-E98154734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ECD35-0E69-46A4-BF87-531E4CF06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756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0E1B4-2CCB-3EF7-AA8B-357A9B28E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FFDD8-C63D-8317-40B6-9BC990A36D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10B27-1326-7B10-4504-39748D8DE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3E43C-A996-4EAC-B455-E82334EF38D4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8131C-7213-3B76-586B-5107ADCB4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D967DC-0E2F-C76A-A8DA-F20C62FED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ECD35-0E69-46A4-BF87-531E4CF06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4089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49E74-B680-0DFB-135F-13F52E521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597CBD-4AE3-3ADA-62C6-F1572FF0C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4E92E5-A9F6-46BA-3CDF-7D048802D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3E43C-A996-4EAC-B455-E82334EF38D4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710609-F507-5455-EFF6-7C2F93B9B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4F23C3-C64A-6975-BB4D-2A0697F02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ECD35-0E69-46A4-BF87-531E4CF06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9898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00FB-6E6E-AE58-AAA6-5F1B221CC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63373A-B8D0-DB5F-E7BB-4E4450BCA9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ABCC50-DC84-D927-A7D3-E4B92D543E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8B5F3D-B2B5-F395-50A8-32CC7F2DA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3E43C-A996-4EAC-B455-E82334EF38D4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70AF32-1ECB-BC44-7CDF-6B778A7F1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908BCA-0CC7-C40B-2ADF-7CC13D9E0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ECD35-0E69-46A4-BF87-531E4CF06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3913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D4DF6-464B-A2EE-DE9C-031367C57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1779C8-F980-8DC2-7289-9A6E4AC98A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315B1B-6414-1622-5614-696D5BE674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868F34-08BF-67D5-1E5B-9BE36E5326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FFFB99-F15F-5685-5DBC-5CCC0B44A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57AFCB-78F7-959E-E617-90F4FE666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3E43C-A996-4EAC-B455-E82334EF38D4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335212-A64F-D020-5A9F-388CCF996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E182A6-C504-CA69-3C85-72829C17F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ECD35-0E69-46A4-BF87-531E4CF06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9822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90F93-668A-7CDA-FB67-91EE6C90F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592062-D0AA-9A0A-460B-875C1963B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3E43C-A996-4EAC-B455-E82334EF38D4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FC7001-F9E4-86D3-9B33-B41F95F5D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7E01F8-C243-823C-DA30-160FA6627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ECD35-0E69-46A4-BF87-531E4CF06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0552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4A516F-B629-E0A1-ABC8-3F4FA2874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3E43C-A996-4EAC-B455-E82334EF38D4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CDAD24-C765-EBD3-7B80-11688B4B6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BD1ED7-32D4-A098-459A-E6D16E453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ECD35-0E69-46A4-BF87-531E4CF06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3190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59AF0-DEF3-94B3-ECA4-970847381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092E6-6785-F375-AE7B-1D54FA1726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721908-1CAC-F609-CDCE-1D45383154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067718-CD18-EB8C-90C3-D123AB2DA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3E43C-A996-4EAC-B455-E82334EF38D4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5FF390-42FD-CBED-AA12-E6DE59214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E736D-9454-D2C7-7111-76B13A0B1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ECD35-0E69-46A4-BF87-531E4CF06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9792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4A635-411F-26CC-1C31-4B15FBFC1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7A4B29-643A-DBBE-BB7D-44DADCBE1E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C6466C-69C4-34CF-188B-0816D03484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E3903E-7FB4-D807-A39D-E7FAF0996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3E43C-A996-4EAC-B455-E82334EF38D4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AF462F-B980-CBB8-D60E-BCFAAB195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2464E-3DC0-AACA-E5D4-E710B14A0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ECD35-0E69-46A4-BF87-531E4CF06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5738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596086-088F-7217-5D63-2B1492452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D957B8-B38C-DEBF-A644-F3380A41EF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26C78B-3990-C5C5-9B70-CAF44AA684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23E43C-A996-4EAC-B455-E82334EF38D4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37B967-59AC-C42A-9B80-EA92B60F89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C3738-5D9D-7611-BFAC-327A4EE880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ECD35-0E69-46A4-BF87-531E4CF06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140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Floating Numbers And Letters On Top Of A Book">
            <a:extLst>
              <a:ext uri="{FF2B5EF4-FFF2-40B4-BE49-F238E27FC236}">
                <a16:creationId xmlns:a16="http://schemas.microsoft.com/office/drawing/2014/main" id="{D0DA7638-0C1D-3E4D-9C87-3B8C9DFF6FD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8999"/>
                </p14:media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E939D-2209-E79B-1958-043A168D1B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IN" sz="5200">
                <a:solidFill>
                  <a:srgbClr val="FFFFFF"/>
                </a:solidFill>
              </a:rPr>
              <a:t>Library Management System</a:t>
            </a:r>
          </a:p>
        </p:txBody>
      </p:sp>
    </p:spTree>
    <p:extLst>
      <p:ext uri="{BB962C8B-B14F-4D97-AF65-F5344CB8AC3E}">
        <p14:creationId xmlns:p14="http://schemas.microsoft.com/office/powerpoint/2010/main" val="367863789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mute="1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16AB58-28AC-69B8-92E9-709D87C63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IN" sz="4000">
                <a:solidFill>
                  <a:srgbClr val="FFFFFF"/>
                </a:solidFill>
              </a:rPr>
              <a:t>Team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82873F-F7C0-55CC-0ED2-03B13F1F1D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914" y="1059669"/>
            <a:ext cx="9724031" cy="3683358"/>
          </a:xfrm>
        </p:spPr>
        <p:txBody>
          <a:bodyPr anchor="ctr">
            <a:normAutofit/>
          </a:bodyPr>
          <a:lstStyle/>
          <a:p>
            <a:r>
              <a:rPr lang="en-IN" sz="2000" dirty="0"/>
              <a:t>Sarang Goel (2100290110143)</a:t>
            </a:r>
          </a:p>
          <a:p>
            <a:r>
              <a:rPr lang="en-IN" sz="2000" dirty="0"/>
              <a:t>Shivam Yadav (2100290110156)</a:t>
            </a:r>
          </a:p>
          <a:p>
            <a:r>
              <a:rPr lang="en-IN" sz="2000" dirty="0"/>
              <a:t>Sudhanshu Tyagi (2100290110166)</a:t>
            </a:r>
          </a:p>
        </p:txBody>
      </p:sp>
    </p:spTree>
    <p:extLst>
      <p:ext uri="{BB962C8B-B14F-4D97-AF65-F5344CB8AC3E}">
        <p14:creationId xmlns:p14="http://schemas.microsoft.com/office/powerpoint/2010/main" val="2850191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ED9ABA-D7D2-6A73-B43F-ECC4DADF5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IN" sz="4000">
                <a:solidFill>
                  <a:srgbClr val="FFFFFF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3C08E-86DA-56F1-E408-9CDD4887D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IN" sz="2000"/>
              <a:t>Library Management System is a Binary Search Tree based program, where the books will be stored in a binary search tree based on a specific key(ex.: book title). Each node could represent a book and contains information of the book (i.e. title, author, etc).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/>
              <a:t>By this software students can issue books and the admin or librarian can update/delete the record of books kept in the library.</a:t>
            </a:r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3013760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FEE51C-2A88-5AF0-0079-564DC2286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IN" sz="4000">
                <a:solidFill>
                  <a:srgbClr val="FFFFFF"/>
                </a:solidFill>
              </a:rPr>
              <a:t>Features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F783125-1E26-34F4-4651-6649C53B78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7307114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6796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A9746B-BF18-D2A0-AAEB-A25B562AC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IN" sz="4000">
                <a:solidFill>
                  <a:srgbClr val="FFFFFF"/>
                </a:solidFill>
              </a:rPr>
              <a:t>Data Structures used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9BE1871-9E6C-7F38-3812-590CE3FFFC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r>
              <a:rPr lang="en-IN" sz="2000" b="1"/>
              <a:t>Binary Search Tree</a:t>
            </a:r>
            <a:r>
              <a:rPr lang="en-IN" sz="2000"/>
              <a:t>: </a:t>
            </a:r>
            <a:r>
              <a:rPr lang="en-US" sz="2000"/>
              <a:t>Searching operation performs an in-order traversal on the created binary search tree to get the elements in sorted order.</a:t>
            </a:r>
            <a:endParaRPr lang="en-IN" sz="2000"/>
          </a:p>
          <a:p>
            <a:r>
              <a:rPr lang="en-IN" sz="2000" b="1"/>
              <a:t>Hash-Map: </a:t>
            </a:r>
            <a:r>
              <a:rPr lang="en-US" sz="2000"/>
              <a:t>Unique keys are generated using hash map and assigned to every book to avoid duplication of keys.</a:t>
            </a:r>
            <a:endParaRPr lang="en-IN" sz="2000"/>
          </a:p>
          <a:p>
            <a:r>
              <a:rPr lang="en-IN" sz="2000" b="1"/>
              <a:t>2-D array: </a:t>
            </a:r>
            <a:r>
              <a:rPr lang="en-US" sz="2000"/>
              <a:t>store the record of each book where rows indicate unique value for particular book which hash-map returns and columns indicate total quantity of books and available quantity of books.</a:t>
            </a:r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2869636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BFB019-242B-06FA-A8C1-27624127F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Flow Chart </a:t>
            </a:r>
            <a:b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for </a:t>
            </a:r>
            <a:b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User Interface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3C2328B8-7A79-A6FC-F0F4-4E3C2BC700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23000"/>
                    </a14:imgEffect>
                    <a14:imgEffect>
                      <a14:brightnessContrast bright="6000" contrast="-28000"/>
                    </a14:imgEffect>
                  </a14:imgLayer>
                </a14:imgProps>
              </a:ext>
            </a:extLst>
          </a:blip>
          <a:srcRect l="1049" t="1104" r="1811" b="832"/>
          <a:stretch/>
        </p:blipFill>
        <p:spPr>
          <a:xfrm>
            <a:off x="5254907" y="0"/>
            <a:ext cx="6937094" cy="686386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99716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BFB019-242B-06FA-A8C1-27624127F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Flow Chart </a:t>
            </a:r>
            <a:b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for </a:t>
            </a:r>
            <a:b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Admin Interface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F2FFE8-93AE-E129-D52A-D809C93C06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69" t="773" r="844" b="926"/>
          <a:stretch/>
        </p:blipFill>
        <p:spPr>
          <a:xfrm>
            <a:off x="5073445" y="-8672"/>
            <a:ext cx="7118555" cy="6884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087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945DC-18AA-DEF9-6DC6-EE266F4C4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9136" y="2766218"/>
            <a:ext cx="10515600" cy="1325563"/>
          </a:xfrm>
        </p:spPr>
        <p:txBody>
          <a:bodyPr/>
          <a:lstStyle/>
          <a:p>
            <a:r>
              <a:rPr lang="en-I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692096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219</Words>
  <Application>Microsoft Office PowerPoint</Application>
  <PresentationFormat>Widescreen</PresentationFormat>
  <Paragraphs>24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Library Management System</vt:lpstr>
      <vt:lpstr>Team Members</vt:lpstr>
      <vt:lpstr>Introduction</vt:lpstr>
      <vt:lpstr>Features</vt:lpstr>
      <vt:lpstr>Data Structures used</vt:lpstr>
      <vt:lpstr>Flow Chart  for  User Interface</vt:lpstr>
      <vt:lpstr>Flow Chart  for  Admin Interface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Library Management System</dc:title>
  <dc:creator>Sarang Goel</dc:creator>
  <cp:lastModifiedBy>Sarang Goel</cp:lastModifiedBy>
  <cp:revision>11</cp:revision>
  <dcterms:created xsi:type="dcterms:W3CDTF">2023-11-05T16:19:52Z</dcterms:created>
  <dcterms:modified xsi:type="dcterms:W3CDTF">2023-12-03T16:28:33Z</dcterms:modified>
</cp:coreProperties>
</file>

<file path=docProps/thumbnail.jpeg>
</file>